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1449" r:id="rId2"/>
  </p:sldIdLst>
  <p:sldSz cx="12192000" cy="6858000"/>
  <p:notesSz cx="7104063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841E"/>
    <a:srgbClr val="6D8858"/>
    <a:srgbClr val="4B4B4C"/>
    <a:srgbClr val="F49932"/>
    <a:srgbClr val="717172"/>
    <a:srgbClr val="46916A"/>
    <a:srgbClr val="FFFFD1"/>
    <a:srgbClr val="FEE19E"/>
    <a:srgbClr val="FEBB8B"/>
    <a:srgbClr val="F68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35" autoAdjust="0"/>
    <p:restoredTop sz="96473" autoAdjust="0"/>
  </p:normalViewPr>
  <p:slideViewPr>
    <p:cSldViewPr snapToGrid="0">
      <p:cViewPr varScale="1">
        <p:scale>
          <a:sx n="82" d="100"/>
          <a:sy n="82" d="100"/>
        </p:scale>
        <p:origin x="677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4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427" cy="513508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9AA790E1-89D0-46C7-B91E-FB30BED542DE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8" tIns="47384" rIns="94768" bIns="4738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4768" tIns="47384" rIns="94768" bIns="4738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8427" cy="513507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57301C67-9105-4CEB-BBAD-B9033E10EA6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081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8D09-70A0-4F8C-AA8C-17B7C82170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C2B95C-3FFF-44E8-AFCF-FF3CEC9280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9B0A2B-D5C1-47D6-BCAC-F1B2361C5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D64DE-EC42-4133-993B-7C6A54B91528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45F03-EDD2-4901-9CFA-51A16A186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6211EC-E0DE-43AC-812C-396CCF538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9A8AF-8EE1-4543-B34E-CDE4E41BDC3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35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16194-8F7B-4D55-BFA0-F09574CD3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8E0B5-64CB-48BB-83B6-65B07219CC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B71827-97DF-4E94-9805-15526344F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D64DE-EC42-4133-993B-7C6A54B91528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ED0BD2-2A18-4D78-A431-9494CB702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B735E-E646-4A69-96FA-4835DE03A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9A8AF-8EE1-4543-B34E-CDE4E41BDC3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76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DC0EA-DD24-44F1-AA76-8A8CD1C00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628366-58F9-469F-B6EE-0848AFEBB8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0C31E-6B1B-44E9-8B59-421F41BC8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D64DE-EC42-4133-993B-7C6A54B91528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1E2DA-E15D-423F-A8E5-AE58F757E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4600B7-BE74-4FD9-8595-1E2881AA8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9A8AF-8EE1-4543-B34E-CDE4E41BDC3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56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C9DF2-7FA3-4904-8321-5D773A0BF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E242A-4391-4E5E-9AF3-FE3DB34EFE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CAE5CE-33D2-4FB3-BF8B-2E421B9D0E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645492-5D40-46A5-AC74-C3DA98444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D64DE-EC42-4133-993B-7C6A54B91528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928E8F-B171-4427-87F6-AF6C8233F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B80BD5-D9C0-4388-95FE-D09FD96D0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9A8AF-8EE1-4543-B34E-CDE4E41BDC3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300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22A37-6177-4AA8-9214-FD540F19F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5A40CE-A9A9-420C-8C0D-21E0051144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F99ADD-813C-4ED5-BB7E-4FF5538678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536203-CC5F-40F7-ADD5-B2ED1A8584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CE3448-BE9F-45CB-9BC1-D1B402BF72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1133AA-49C0-4EB5-9002-89544E1C5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D64DE-EC42-4133-993B-7C6A54B91528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DE6690-FCD0-4159-B0E7-F4965BD9C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9B89FA-9A8E-4485-B6AA-6DABB6168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9A8AF-8EE1-4543-B34E-CDE4E41BDC3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757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DCB49-2781-4F6E-B221-1431B015E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7B665C-0F68-4913-B4C6-44D03564D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D64DE-EC42-4133-993B-7C6A54B91528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CD0155-71A6-4FF0-B78F-5AED47723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F2B534-7056-4EB3-96CB-82C57B1A6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9A8AF-8EE1-4543-B34E-CDE4E41BDC3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423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ADD7C7-E392-4E3D-BABC-B45FF9118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D64DE-EC42-4133-993B-7C6A54B91528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EF8DFF-1515-4F19-9555-04AD254CA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E6936C-A6A7-4645-83B1-DBE814D74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9A8AF-8EE1-4543-B34E-CDE4E41BDC3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817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E9716-28BB-42C3-946A-0FA66023A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ED75E-BF3C-49C3-8CAF-A57AED6F5A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35AF50-6308-4268-ABA5-DBB94C9E52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0C56B6-04B3-4949-AB03-B9EC71101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D64DE-EC42-4133-993B-7C6A54B91528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510654-68EB-4B50-9269-D8FEAD798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D49085-4DF3-4107-B49E-9C5B52A80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9A8AF-8EE1-4543-B34E-CDE4E41BDC3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511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A6F64-3542-49B1-88CC-F2B9A2603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ECD4A6-057B-4FF3-BBE0-697669654C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A516D-26D1-4A25-80C9-DD422B8AFA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10A36A-E312-4525-B42A-60C739C1F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D64DE-EC42-4133-993B-7C6A54B91528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F1222B-293A-4121-96BD-4B873A390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9762D7-0468-40F0-B421-FC5BA298B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9A8AF-8EE1-4543-B34E-CDE4E41BDC3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87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EE305-D4A6-4095-A300-4731784AC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FFC7E7-275C-4847-AE0D-F294FAA574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C28B8B-BDF0-4CE2-B75A-4E8A840E9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D64DE-EC42-4133-993B-7C6A54B91528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F96F65-168B-4DDB-9582-C383C2B1A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278D54-5BBD-492B-B30B-17E9BA8C5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9A8AF-8EE1-4543-B34E-CDE4E41BDC3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886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84E87B-34ED-4C61-807A-6900DF4694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69CF5C-8750-44F3-8D7B-27BA3441E8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60DE31-9D95-484D-9FC5-72EDF60BF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D64DE-EC42-4133-993B-7C6A54B91528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9FEF46-DAF2-4F0A-B03B-5324BEABE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633225-8D66-4B4F-8082-6DC35A23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9A8AF-8EE1-4543-B34E-CDE4E41BDC3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567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400A7B-3154-4C12-A540-196F354C4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63BCC7-B1B8-4CB4-A0E8-4389941D6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8872D5-3EB1-4566-BFFA-AE6273D63B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DD64DE-EC42-4133-993B-7C6A54B91528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311659-7564-4198-A7CA-F294DEDDE0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AD67D4-199C-4012-9AF8-87EEB80CCA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9A8AF-8EE1-4543-B34E-CDE4E41BDC3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324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217402" cy="6858000"/>
          </a:xfrm>
          <a:prstGeom prst="rect">
            <a:avLst/>
          </a:prstGeom>
        </p:spPr>
      </p:pic>
      <p:sp>
        <p:nvSpPr>
          <p:cNvPr id="9" name="TextBox 4">
            <a:extLst>
              <a:ext uri="{FF2B5EF4-FFF2-40B4-BE49-F238E27FC236}">
                <a16:creationId xmlns:a16="http://schemas.microsoft.com/office/drawing/2014/main" id="{B346BE84-B31B-4638-A73C-4BD87009CE6B}"/>
              </a:ext>
            </a:extLst>
          </p:cNvPr>
          <p:cNvSpPr txBox="1"/>
          <p:nvPr/>
        </p:nvSpPr>
        <p:spPr>
          <a:xfrm>
            <a:off x="371693" y="230590"/>
            <a:ext cx="76578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>
                    <a:lumMod val="75000"/>
                  </a:schemeClr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</a:defRPr>
            </a:lvl1pPr>
          </a:lstStyle>
          <a:p>
            <a:pPr algn="l"/>
            <a:r>
              <a:rPr lang="en-GB" altLang="en-US" sz="3200" dirty="0" err="1">
                <a:solidFill>
                  <a:schemeClr val="bg1"/>
                </a:solidFill>
              </a:rPr>
              <a:t>Spostamenti</a:t>
            </a:r>
            <a:r>
              <a:rPr lang="en-GB" altLang="en-US" sz="3200" dirty="0">
                <a:solidFill>
                  <a:schemeClr val="bg1"/>
                </a:solidFill>
              </a:rPr>
              <a:t> </a:t>
            </a:r>
            <a:r>
              <a:rPr lang="en-GB" altLang="en-US" sz="3200" dirty="0" err="1">
                <a:solidFill>
                  <a:schemeClr val="bg1"/>
                </a:solidFill>
              </a:rPr>
              <a:t>totali</a:t>
            </a:r>
            <a:r>
              <a:rPr lang="en-GB" altLang="en-US" sz="3200" dirty="0">
                <a:solidFill>
                  <a:schemeClr val="bg1"/>
                </a:solidFill>
              </a:rPr>
              <a:t> - </a:t>
            </a:r>
            <a:r>
              <a:rPr lang="en-GB" altLang="en-US" sz="3200" dirty="0" err="1">
                <a:solidFill>
                  <a:schemeClr val="bg1"/>
                </a:solidFill>
              </a:rPr>
              <a:t>Destinazione</a:t>
            </a:r>
            <a:r>
              <a:rPr lang="en-GB" altLang="en-US" sz="3200" dirty="0">
                <a:solidFill>
                  <a:schemeClr val="bg1"/>
                </a:solidFill>
              </a:rPr>
              <a:t> Varese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46BE84-B31B-4638-A73C-4BD87009CE6B}"/>
              </a:ext>
            </a:extLst>
          </p:cNvPr>
          <p:cNvSpPr txBox="1"/>
          <p:nvPr/>
        </p:nvSpPr>
        <p:spPr>
          <a:xfrm>
            <a:off x="6330315" y="3012342"/>
            <a:ext cx="9721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>
                    <a:lumMod val="75000"/>
                  </a:schemeClr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</a:defRPr>
            </a:lvl1pPr>
          </a:lstStyle>
          <a:p>
            <a:pPr algn="l"/>
            <a:r>
              <a:rPr lang="it-IT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MALNATE</a:t>
            </a: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B346BE84-B31B-4638-A73C-4BD87009CE6B}"/>
              </a:ext>
            </a:extLst>
          </p:cNvPr>
          <p:cNvSpPr txBox="1"/>
          <p:nvPr/>
        </p:nvSpPr>
        <p:spPr>
          <a:xfrm>
            <a:off x="5911215" y="2217183"/>
            <a:ext cx="13531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>
                    <a:lumMod val="75000"/>
                  </a:schemeClr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</a:defRPr>
            </a:lvl1pPr>
          </a:lstStyle>
          <a:p>
            <a:pPr algn="l"/>
            <a:r>
              <a:rPr lang="it-IT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INDUNO OLONA</a:t>
            </a:r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B346BE84-B31B-4638-A73C-4BD87009CE6B}"/>
              </a:ext>
            </a:extLst>
          </p:cNvPr>
          <p:cNvSpPr txBox="1"/>
          <p:nvPr/>
        </p:nvSpPr>
        <p:spPr>
          <a:xfrm>
            <a:off x="8292704" y="2150567"/>
            <a:ext cx="28455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>
                    <a:lumMod val="75000"/>
                  </a:schemeClr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</a:defRPr>
            </a:lvl1pPr>
          </a:lstStyle>
          <a:p>
            <a:pPr algn="l"/>
            <a:r>
              <a:rPr lang="it-IT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Nettamente superiore alle circa </a:t>
            </a:r>
            <a:r>
              <a:rPr lang="it-IT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15’000 </a:t>
            </a:r>
            <a:r>
              <a:rPr lang="it-IT" altLang="en-US" sz="20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unità dei movimenti in uscita dal comune </a:t>
            </a: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B346BE84-B31B-4638-A73C-4BD87009CE6B}"/>
              </a:ext>
            </a:extLst>
          </p:cNvPr>
          <p:cNvSpPr txBox="1"/>
          <p:nvPr/>
        </p:nvSpPr>
        <p:spPr>
          <a:xfrm>
            <a:off x="563418" y="2458344"/>
            <a:ext cx="37684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>
                    <a:lumMod val="75000"/>
                  </a:schemeClr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</a:defRPr>
            </a:lvl1pPr>
          </a:lstStyle>
          <a:p>
            <a:pPr algn="l"/>
            <a:r>
              <a:rPr lang="it-IT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35’800</a:t>
            </a:r>
            <a:r>
              <a:rPr lang="it-IT" altLang="en-US" sz="28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altLang="en-US" sz="20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SPOSTAMENTI AL GIORNO VERSO VARESE</a:t>
            </a: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B346BE84-B31B-4638-A73C-4BD87009CE6B}"/>
              </a:ext>
            </a:extLst>
          </p:cNvPr>
          <p:cNvSpPr txBox="1"/>
          <p:nvPr/>
        </p:nvSpPr>
        <p:spPr>
          <a:xfrm>
            <a:off x="3518856" y="4932320"/>
            <a:ext cx="515428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>
                    <a:lumMod val="75000"/>
                  </a:schemeClr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</a:defRPr>
            </a:lvl1pPr>
          </a:lstStyle>
          <a:p>
            <a:pPr algn="l"/>
            <a:r>
              <a:rPr lang="it-IT" altLang="en-US" sz="28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Grande potenziale attrattivo di Varese, </a:t>
            </a:r>
            <a:r>
              <a:rPr lang="it-IT" altLang="en-US" sz="20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particolare dai comuni della provincia e limitrofi</a:t>
            </a:r>
            <a:r>
              <a:rPr lang="it-IT" altLang="en-US" sz="12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it-IT" alt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28472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7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38100" cap="rnd">
          <a:solidFill>
            <a:schemeClr val="bg1"/>
          </a:solidFill>
          <a:prstDash val="solid"/>
        </a:ln>
        <a:effectLst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14441</TotalTime>
  <Words>41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Bahnschrift</vt:lpstr>
      <vt:lpstr>Calibri</vt:lpstr>
      <vt:lpstr>Calibri Light</vt:lpstr>
      <vt:lpstr>Office Theme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Mirko Franzoi</dc:creator>
  <cp:lastModifiedBy>Antonio Franzi</cp:lastModifiedBy>
  <cp:revision>883</cp:revision>
  <cp:lastPrinted>2023-03-14T14:40:33Z</cp:lastPrinted>
  <dcterms:created xsi:type="dcterms:W3CDTF">2019-06-04T14:06:51Z</dcterms:created>
  <dcterms:modified xsi:type="dcterms:W3CDTF">2023-05-06T12:49:27Z</dcterms:modified>
</cp:coreProperties>
</file>