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8288000" cy="10287000"/>
  <p:notesSz cx="6797675" cy="9926638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Helvetica Neue LT Std 1" panose="020B0604020202020204" charset="0"/>
      <p:regular r:id="rId12"/>
    </p:embeddedFont>
    <p:embeddedFont>
      <p:font typeface="Helvetica Neue LT Std 2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4DF"/>
    <a:srgbClr val="2C3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21C1E7-1B52-42CC-97AC-549749377F3A}" v="5" dt="2023-10-08T14:35:19.1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152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olini Sara" userId="df248376-c6ab-455c-920e-37fb6cf38030" providerId="ADAL" clId="{0721C1E7-1B52-42CC-97AC-549749377F3A}"/>
    <pc:docChg chg="undo redo custSel addSld delSld modSld">
      <pc:chgData name="Bartolini Sara" userId="df248376-c6ab-455c-920e-37fb6cf38030" providerId="ADAL" clId="{0721C1E7-1B52-42CC-97AC-549749377F3A}" dt="2023-10-10T07:50:20.761" v="385" actId="47"/>
      <pc:docMkLst>
        <pc:docMk/>
      </pc:docMkLst>
      <pc:sldChg chg="modSp mod">
        <pc:chgData name="Bartolini Sara" userId="df248376-c6ab-455c-920e-37fb6cf38030" providerId="ADAL" clId="{0721C1E7-1B52-42CC-97AC-549749377F3A}" dt="2023-09-28T17:22:34.987" v="357" actId="20577"/>
        <pc:sldMkLst>
          <pc:docMk/>
          <pc:sldMk cId="0" sldId="256"/>
        </pc:sldMkLst>
        <pc:spChg chg="mod">
          <ac:chgData name="Bartolini Sara" userId="df248376-c6ab-455c-920e-37fb6cf38030" providerId="ADAL" clId="{0721C1E7-1B52-42CC-97AC-549749377F3A}" dt="2023-09-28T17:22:34.987" v="357" actId="20577"/>
          <ac:spMkLst>
            <pc:docMk/>
            <pc:sldMk cId="0" sldId="256"/>
            <ac:spMk id="5" creationId="{00000000-0000-0000-0000-000000000000}"/>
          </ac:spMkLst>
        </pc:spChg>
      </pc:sldChg>
      <pc:sldChg chg="addSp delSp modSp mod">
        <pc:chgData name="Bartolini Sara" userId="df248376-c6ab-455c-920e-37fb6cf38030" providerId="ADAL" clId="{0721C1E7-1B52-42CC-97AC-549749377F3A}" dt="2023-09-28T17:14:44.553" v="41" actId="1076"/>
        <pc:sldMkLst>
          <pc:docMk/>
          <pc:sldMk cId="0" sldId="257"/>
        </pc:sldMkLst>
        <pc:spChg chg="mod">
          <ac:chgData name="Bartolini Sara" userId="df248376-c6ab-455c-920e-37fb6cf38030" providerId="ADAL" clId="{0721C1E7-1B52-42CC-97AC-549749377F3A}" dt="2023-09-28T17:13:39.679" v="37" actId="2711"/>
          <ac:spMkLst>
            <pc:docMk/>
            <pc:sldMk cId="0" sldId="257"/>
            <ac:spMk id="4" creationId="{5DFA7AEE-0EF5-6936-F01C-244B694042FF}"/>
          </ac:spMkLst>
        </pc:spChg>
        <pc:spChg chg="del">
          <ac:chgData name="Bartolini Sara" userId="df248376-c6ab-455c-920e-37fb6cf38030" providerId="ADAL" clId="{0721C1E7-1B52-42CC-97AC-549749377F3A}" dt="2023-09-28T17:14:28.830" v="38" actId="478"/>
          <ac:spMkLst>
            <pc:docMk/>
            <pc:sldMk cId="0" sldId="257"/>
            <ac:spMk id="5" creationId="{7081AF81-0943-9B2D-ACBE-4599ECDCD31A}"/>
          </ac:spMkLst>
        </pc:spChg>
        <pc:picChg chg="add mod">
          <ac:chgData name="Bartolini Sara" userId="df248376-c6ab-455c-920e-37fb6cf38030" providerId="ADAL" clId="{0721C1E7-1B52-42CC-97AC-549749377F3A}" dt="2023-09-28T17:14:44.553" v="41" actId="1076"/>
          <ac:picMkLst>
            <pc:docMk/>
            <pc:sldMk cId="0" sldId="257"/>
            <ac:picMk id="7" creationId="{3541B6B0-754A-E9A0-DA4D-96D18F33A201}"/>
          </ac:picMkLst>
        </pc:picChg>
      </pc:sldChg>
      <pc:sldChg chg="addSp delSp modSp mod">
        <pc:chgData name="Bartolini Sara" userId="df248376-c6ab-455c-920e-37fb6cf38030" providerId="ADAL" clId="{0721C1E7-1B52-42CC-97AC-549749377F3A}" dt="2023-09-28T17:19:18.551" v="280" actId="1076"/>
        <pc:sldMkLst>
          <pc:docMk/>
          <pc:sldMk cId="1778474865" sldId="259"/>
        </pc:sldMkLst>
        <pc:spChg chg="del">
          <ac:chgData name="Bartolini Sara" userId="df248376-c6ab-455c-920e-37fb6cf38030" providerId="ADAL" clId="{0721C1E7-1B52-42CC-97AC-549749377F3A}" dt="2023-09-28T17:15:34.124" v="68" actId="478"/>
          <ac:spMkLst>
            <pc:docMk/>
            <pc:sldMk cId="1778474865" sldId="259"/>
            <ac:spMk id="4" creationId="{5DFA7AEE-0EF5-6936-F01C-244B694042FF}"/>
          </ac:spMkLst>
        </pc:spChg>
        <pc:spChg chg="mod">
          <ac:chgData name="Bartolini Sara" userId="df248376-c6ab-455c-920e-37fb6cf38030" providerId="ADAL" clId="{0721C1E7-1B52-42CC-97AC-549749377F3A}" dt="2023-09-28T17:19:18.551" v="280" actId="1076"/>
          <ac:spMkLst>
            <pc:docMk/>
            <pc:sldMk cId="1778474865" sldId="259"/>
            <ac:spMk id="5" creationId="{7081AF81-0943-9B2D-ACBE-4599ECDCD31A}"/>
          </ac:spMkLst>
        </pc:spChg>
        <pc:spChg chg="add mod">
          <ac:chgData name="Bartolini Sara" userId="df248376-c6ab-455c-920e-37fb6cf38030" providerId="ADAL" clId="{0721C1E7-1B52-42CC-97AC-549749377F3A}" dt="2023-09-28T17:15:34.520" v="69"/>
          <ac:spMkLst>
            <pc:docMk/>
            <pc:sldMk cId="1778474865" sldId="259"/>
            <ac:spMk id="6" creationId="{2B9FEF56-19EB-EECC-276C-C0B01B3A8E5F}"/>
          </ac:spMkLst>
        </pc:spChg>
        <pc:spChg chg="add mod">
          <ac:chgData name="Bartolini Sara" userId="df248376-c6ab-455c-920e-37fb6cf38030" providerId="ADAL" clId="{0721C1E7-1B52-42CC-97AC-549749377F3A}" dt="2023-09-28T17:19:18.551" v="280" actId="1076"/>
          <ac:spMkLst>
            <pc:docMk/>
            <pc:sldMk cId="1778474865" sldId="259"/>
            <ac:spMk id="7" creationId="{E2DD9037-14EF-26CB-59E6-977DBF89ABCF}"/>
          </ac:spMkLst>
        </pc:spChg>
      </pc:sldChg>
      <pc:sldChg chg="addSp delSp modSp add mod">
        <pc:chgData name="Bartolini Sara" userId="df248376-c6ab-455c-920e-37fb6cf38030" providerId="ADAL" clId="{0721C1E7-1B52-42CC-97AC-549749377F3A}" dt="2023-09-28T17:20:41.868" v="291" actId="1076"/>
        <pc:sldMkLst>
          <pc:docMk/>
          <pc:sldMk cId="2037216623" sldId="260"/>
        </pc:sldMkLst>
        <pc:spChg chg="del mod">
          <ac:chgData name="Bartolini Sara" userId="df248376-c6ab-455c-920e-37fb6cf38030" providerId="ADAL" clId="{0721C1E7-1B52-42CC-97AC-549749377F3A}" dt="2023-09-28T17:19:59.151" v="283" actId="478"/>
          <ac:spMkLst>
            <pc:docMk/>
            <pc:sldMk cId="2037216623" sldId="260"/>
            <ac:spMk id="5" creationId="{7081AF81-0943-9B2D-ACBE-4599ECDCD31A}"/>
          </ac:spMkLst>
        </pc:spChg>
        <pc:spChg chg="del">
          <ac:chgData name="Bartolini Sara" userId="df248376-c6ab-455c-920e-37fb6cf38030" providerId="ADAL" clId="{0721C1E7-1B52-42CC-97AC-549749377F3A}" dt="2023-09-28T17:20:01.854" v="284" actId="478"/>
          <ac:spMkLst>
            <pc:docMk/>
            <pc:sldMk cId="2037216623" sldId="260"/>
            <ac:spMk id="7" creationId="{E2DD9037-14EF-26CB-59E6-977DBF89ABCF}"/>
          </ac:spMkLst>
        </pc:spChg>
        <pc:picChg chg="add mod">
          <ac:chgData name="Bartolini Sara" userId="df248376-c6ab-455c-920e-37fb6cf38030" providerId="ADAL" clId="{0721C1E7-1B52-42CC-97AC-549749377F3A}" dt="2023-09-28T17:20:41.868" v="291" actId="1076"/>
          <ac:picMkLst>
            <pc:docMk/>
            <pc:sldMk cId="2037216623" sldId="260"/>
            <ac:picMk id="8" creationId="{F7A07B29-8D4B-55B0-B361-08AA7702EC93}"/>
          </ac:picMkLst>
        </pc:picChg>
      </pc:sldChg>
      <pc:sldChg chg="addSp delSp modSp add del mod">
        <pc:chgData name="Bartolini Sara" userId="df248376-c6ab-455c-920e-37fb6cf38030" providerId="ADAL" clId="{0721C1E7-1B52-42CC-97AC-549749377F3A}" dt="2023-09-28T17:21:24.795" v="300" actId="14100"/>
        <pc:sldMkLst>
          <pc:docMk/>
          <pc:sldMk cId="852080562" sldId="261"/>
        </pc:sldMkLst>
        <pc:picChg chg="add mod">
          <ac:chgData name="Bartolini Sara" userId="df248376-c6ab-455c-920e-37fb6cf38030" providerId="ADAL" clId="{0721C1E7-1B52-42CC-97AC-549749377F3A}" dt="2023-09-28T17:21:24.795" v="300" actId="14100"/>
          <ac:picMkLst>
            <pc:docMk/>
            <pc:sldMk cId="852080562" sldId="261"/>
            <ac:picMk id="5" creationId="{2408A088-FBDE-E4C2-8334-926A20E37300}"/>
          </ac:picMkLst>
        </pc:picChg>
        <pc:picChg chg="del">
          <ac:chgData name="Bartolini Sara" userId="df248376-c6ab-455c-920e-37fb6cf38030" providerId="ADAL" clId="{0721C1E7-1B52-42CC-97AC-549749377F3A}" dt="2023-09-28T17:21:14.912" v="295" actId="478"/>
          <ac:picMkLst>
            <pc:docMk/>
            <pc:sldMk cId="852080562" sldId="261"/>
            <ac:picMk id="8" creationId="{F7A07B29-8D4B-55B0-B361-08AA7702EC93}"/>
          </ac:picMkLst>
        </pc:picChg>
      </pc:sldChg>
      <pc:sldChg chg="addSp delSp modSp add mod">
        <pc:chgData name="Bartolini Sara" userId="df248376-c6ab-455c-920e-37fb6cf38030" providerId="ADAL" clId="{0721C1E7-1B52-42CC-97AC-549749377F3A}" dt="2023-09-28T17:26:03.666" v="376" actId="5793"/>
        <pc:sldMkLst>
          <pc:docMk/>
          <pc:sldMk cId="214787484" sldId="262"/>
        </pc:sldMkLst>
        <pc:spChg chg="mod">
          <ac:chgData name="Bartolini Sara" userId="df248376-c6ab-455c-920e-37fb6cf38030" providerId="ADAL" clId="{0721C1E7-1B52-42CC-97AC-549749377F3A}" dt="2023-09-28T17:25:54.775" v="366" actId="20577"/>
          <ac:spMkLst>
            <pc:docMk/>
            <pc:sldMk cId="214787484" sldId="262"/>
            <ac:spMk id="5" creationId="{7081AF81-0943-9B2D-ACBE-4599ECDCD31A}"/>
          </ac:spMkLst>
        </pc:spChg>
        <pc:spChg chg="mod">
          <ac:chgData name="Bartolini Sara" userId="df248376-c6ab-455c-920e-37fb6cf38030" providerId="ADAL" clId="{0721C1E7-1B52-42CC-97AC-549749377F3A}" dt="2023-09-28T17:22:18.546" v="347" actId="20577"/>
          <ac:spMkLst>
            <pc:docMk/>
            <pc:sldMk cId="214787484" sldId="262"/>
            <ac:spMk id="6" creationId="{2B9FEF56-19EB-EECC-276C-C0B01B3A8E5F}"/>
          </ac:spMkLst>
        </pc:spChg>
        <pc:spChg chg="add del mod">
          <ac:chgData name="Bartolini Sara" userId="df248376-c6ab-455c-920e-37fb6cf38030" providerId="ADAL" clId="{0721C1E7-1B52-42CC-97AC-549749377F3A}" dt="2023-09-28T17:26:03.666" v="376" actId="5793"/>
          <ac:spMkLst>
            <pc:docMk/>
            <pc:sldMk cId="214787484" sldId="262"/>
            <ac:spMk id="7" creationId="{E2DD9037-14EF-26CB-59E6-977DBF89ABCF}"/>
          </ac:spMkLst>
        </pc:spChg>
      </pc:sldChg>
      <pc:sldChg chg="addSp delSp modSp add del mod modAnim">
        <pc:chgData name="Bartolini Sara" userId="df248376-c6ab-455c-920e-37fb6cf38030" providerId="ADAL" clId="{0721C1E7-1B52-42CC-97AC-549749377F3A}" dt="2023-10-10T07:50:20.761" v="385" actId="47"/>
        <pc:sldMkLst>
          <pc:docMk/>
          <pc:sldMk cId="2535884985" sldId="263"/>
        </pc:sldMkLst>
        <pc:spChg chg="del">
          <ac:chgData name="Bartolini Sara" userId="df248376-c6ab-455c-920e-37fb6cf38030" providerId="ADAL" clId="{0721C1E7-1B52-42CC-97AC-549749377F3A}" dt="2023-10-08T14:35:28.433" v="381" actId="478"/>
          <ac:spMkLst>
            <pc:docMk/>
            <pc:sldMk cId="2535884985" sldId="263"/>
            <ac:spMk id="2" creationId="{00000000-0000-0000-0000-000000000000}"/>
          </ac:spMkLst>
        </pc:spChg>
        <pc:spChg chg="del">
          <ac:chgData name="Bartolini Sara" userId="df248376-c6ab-455c-920e-37fb6cf38030" providerId="ADAL" clId="{0721C1E7-1B52-42CC-97AC-549749377F3A}" dt="2023-10-08T14:35:24.896" v="380" actId="478"/>
          <ac:spMkLst>
            <pc:docMk/>
            <pc:sldMk cId="2535884985" sldId="263"/>
            <ac:spMk id="6" creationId="{2B9FEF56-19EB-EECC-276C-C0B01B3A8E5F}"/>
          </ac:spMkLst>
        </pc:spChg>
        <pc:picChg chg="add mod">
          <ac:chgData name="Bartolini Sara" userId="df248376-c6ab-455c-920e-37fb6cf38030" providerId="ADAL" clId="{0721C1E7-1B52-42CC-97AC-549749377F3A}" dt="2023-10-08T14:35:41.055" v="384" actId="14100"/>
          <ac:picMkLst>
            <pc:docMk/>
            <pc:sldMk cId="2535884985" sldId="263"/>
            <ac:picMk id="4" creationId="{AAF3EB1D-D0FB-0F0E-3D56-644BE0507A96}"/>
          </ac:picMkLst>
        </pc:picChg>
        <pc:picChg chg="del">
          <ac:chgData name="Bartolini Sara" userId="df248376-c6ab-455c-920e-37fb6cf38030" providerId="ADAL" clId="{0721C1E7-1B52-42CC-97AC-549749377F3A}" dt="2023-10-08T14:34:51.228" v="378" actId="478"/>
          <ac:picMkLst>
            <pc:docMk/>
            <pc:sldMk cId="2535884985" sldId="263"/>
            <ac:picMk id="5" creationId="{2408A088-FBDE-E4C2-8334-926A20E373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252A5F25-BA59-FE86-3A72-DAD44850CD2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2C3B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extBox 5"/>
          <p:cNvSpPr txBox="1"/>
          <p:nvPr/>
        </p:nvSpPr>
        <p:spPr>
          <a:xfrm>
            <a:off x="6248400" y="4381500"/>
            <a:ext cx="1093657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5400" dirty="0">
                <a:solidFill>
                  <a:schemeClr val="bg1"/>
                </a:solidFill>
                <a:latin typeface="Helvetica Neue LT Std 1"/>
              </a:rPr>
              <a:t>Il mondo della </a:t>
            </a:r>
            <a:r>
              <a:rPr lang="en-US" sz="5400" dirty="0" err="1">
                <a:solidFill>
                  <a:schemeClr val="bg1"/>
                </a:solidFill>
                <a:latin typeface="Helvetica Neue LT Std 2"/>
              </a:rPr>
              <a:t>plastica</a:t>
            </a:r>
            <a:r>
              <a:rPr lang="en-US" sz="5400" dirty="0">
                <a:solidFill>
                  <a:schemeClr val="bg1"/>
                </a:solidFill>
                <a:latin typeface="Helvetica Neue LT Std 2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5400" dirty="0">
                <a:solidFill>
                  <a:schemeClr val="bg1"/>
                </a:solidFill>
                <a:latin typeface="Helvetica Neue LT Std 2"/>
              </a:rPr>
              <a:t>in </a:t>
            </a:r>
            <a:r>
              <a:rPr lang="en-US" sz="5400" dirty="0" err="1">
                <a:solidFill>
                  <a:schemeClr val="bg1"/>
                </a:solidFill>
                <a:latin typeface="Helvetica Neue LT Std 2"/>
              </a:rPr>
              <a:t>cifre</a:t>
            </a:r>
            <a:r>
              <a:rPr lang="en-US" sz="5400" dirty="0">
                <a:solidFill>
                  <a:schemeClr val="bg1"/>
                </a:solidFill>
                <a:latin typeface="Helvetica Neue LT Std 2"/>
              </a:rPr>
              <a:t> e </a:t>
            </a:r>
            <a:r>
              <a:rPr lang="en-US" sz="5400" dirty="0" err="1">
                <a:solidFill>
                  <a:schemeClr val="bg1"/>
                </a:solidFill>
                <a:latin typeface="Helvetica Neue LT Std 2"/>
              </a:rPr>
              <a:t>norme</a:t>
            </a:r>
            <a:endParaRPr lang="en-US" sz="5400" dirty="0">
              <a:solidFill>
                <a:schemeClr val="bg1"/>
              </a:solidFill>
              <a:latin typeface="Helvetica Neue LT Std 1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5761F9D7-7DBC-C53F-D330-59018CFDE7D2}"/>
              </a:ext>
            </a:extLst>
          </p:cNvPr>
          <p:cNvSpPr/>
          <p:nvPr/>
        </p:nvSpPr>
        <p:spPr>
          <a:xfrm>
            <a:off x="-5651899" y="-685800"/>
            <a:ext cx="13082336" cy="11658600"/>
          </a:xfrm>
          <a:custGeom>
            <a:avLst/>
            <a:gdLst/>
            <a:ahLst/>
            <a:cxnLst/>
            <a:rect l="l" t="t" r="r" b="b"/>
            <a:pathLst>
              <a:path w="8633069" h="8197818">
                <a:moveTo>
                  <a:pt x="0" y="0"/>
                </a:moveTo>
                <a:lnTo>
                  <a:pt x="8633069" y="0"/>
                </a:lnTo>
                <a:lnTo>
                  <a:pt x="8633069" y="8197818"/>
                </a:lnTo>
                <a:lnTo>
                  <a:pt x="0" y="8197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000"/>
            </a:blip>
            <a:stretch>
              <a:fillRect/>
            </a:stretch>
          </a:blipFill>
        </p:spPr>
      </p:sp>
      <p:pic>
        <p:nvPicPr>
          <p:cNvPr id="10" name="Immagine 9" descr="Immagine che contiene Carattere, Elementi grafici, logo, testo&#10;&#10;Descrizione generata automaticamente">
            <a:extLst>
              <a:ext uri="{FF2B5EF4-FFF2-40B4-BE49-F238E27FC236}">
                <a16:creationId xmlns:a16="http://schemas.microsoft.com/office/drawing/2014/main" id="{97F4D65B-25B2-DF5A-DCF3-B2605FF073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718" y="8381865"/>
            <a:ext cx="1714500" cy="8361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53037" y="8477591"/>
            <a:ext cx="1606263" cy="780709"/>
          </a:xfrm>
          <a:custGeom>
            <a:avLst/>
            <a:gdLst/>
            <a:ahLst/>
            <a:cxnLst/>
            <a:rect l="l" t="t" r="r" b="b"/>
            <a:pathLst>
              <a:path w="1606263" h="780709">
                <a:moveTo>
                  <a:pt x="0" y="0"/>
                </a:moveTo>
                <a:lnTo>
                  <a:pt x="1606263" y="0"/>
                </a:lnTo>
                <a:lnTo>
                  <a:pt x="1606263" y="780709"/>
                </a:lnTo>
                <a:lnTo>
                  <a:pt x="0" y="7807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800600" y="-8115300"/>
            <a:ext cx="13082336" cy="11658600"/>
          </a:xfrm>
          <a:custGeom>
            <a:avLst/>
            <a:gdLst/>
            <a:ahLst/>
            <a:cxnLst/>
            <a:rect l="l" t="t" r="r" b="b"/>
            <a:pathLst>
              <a:path w="8633069" h="8197818">
                <a:moveTo>
                  <a:pt x="0" y="0"/>
                </a:moveTo>
                <a:lnTo>
                  <a:pt x="8633069" y="0"/>
                </a:lnTo>
                <a:lnTo>
                  <a:pt x="8633069" y="8197818"/>
                </a:lnTo>
                <a:lnTo>
                  <a:pt x="0" y="81978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000"/>
            </a:blip>
            <a:stretch>
              <a:fillRect/>
            </a:stretch>
          </a:blipFill>
        </p:spPr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5DFA7AEE-0EF5-6936-F01C-244B694042FF}"/>
              </a:ext>
            </a:extLst>
          </p:cNvPr>
          <p:cNvSpPr txBox="1"/>
          <p:nvPr/>
        </p:nvSpPr>
        <p:spPr>
          <a:xfrm>
            <a:off x="9525000" y="1028700"/>
            <a:ext cx="7992466" cy="884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8292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Helvetica Neue LT Std 1"/>
              </a:rPr>
              <a:t>I numeri della </a:t>
            </a:r>
            <a:r>
              <a:rPr lang="en-US" sz="3000" dirty="0" err="1">
                <a:solidFill>
                  <a:srgbClr val="000000"/>
                </a:solidFill>
                <a:latin typeface="Helvetica Neue LT Std 2"/>
              </a:rPr>
              <a:t>plastica</a:t>
            </a:r>
            <a:r>
              <a:rPr lang="en-US" sz="3000" dirty="0">
                <a:solidFill>
                  <a:srgbClr val="000000"/>
                </a:solidFill>
                <a:latin typeface="Helvetica Neue LT Std 2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Helvetica Neue LT Std 1" panose="020B0604020202020204" charset="0"/>
              </a:rPr>
              <a:t>in </a:t>
            </a:r>
            <a:r>
              <a:rPr lang="en-US" sz="3000" dirty="0" err="1">
                <a:solidFill>
                  <a:srgbClr val="000000"/>
                </a:solidFill>
                <a:latin typeface="Helvetica Neue LT Std 1" panose="020B0604020202020204" charset="0"/>
              </a:rPr>
              <a:t>provincia</a:t>
            </a:r>
            <a:r>
              <a:rPr lang="en-US" sz="3000" dirty="0">
                <a:solidFill>
                  <a:srgbClr val="000000"/>
                </a:solidFill>
                <a:latin typeface="Helvetica Neue LT Std 1" panose="020B0604020202020204" charset="0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Helvetica Neue LT Std 2"/>
              </a:rPr>
              <a:t>di Varese</a:t>
            </a:r>
            <a:endParaRPr lang="en-US" sz="3000" dirty="0">
              <a:solidFill>
                <a:srgbClr val="000000"/>
              </a:solidFill>
              <a:latin typeface="Helvetica Neue LT Std 1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541B6B0-754A-E9A0-DA4D-96D18F33A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10" y="3543300"/>
            <a:ext cx="17180029" cy="3886200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E753D453-B89B-30F4-D097-BE992C0485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6806" y="2324101"/>
            <a:ext cx="11333727" cy="7458462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15653037" y="8477591"/>
            <a:ext cx="1606263" cy="780709"/>
          </a:xfrm>
          <a:custGeom>
            <a:avLst/>
            <a:gdLst/>
            <a:ahLst/>
            <a:cxnLst/>
            <a:rect l="l" t="t" r="r" b="b"/>
            <a:pathLst>
              <a:path w="1606263" h="780709">
                <a:moveTo>
                  <a:pt x="0" y="0"/>
                </a:moveTo>
                <a:lnTo>
                  <a:pt x="1606263" y="0"/>
                </a:lnTo>
                <a:lnTo>
                  <a:pt x="1606263" y="780709"/>
                </a:lnTo>
                <a:lnTo>
                  <a:pt x="0" y="7807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946803" y="-6714103"/>
            <a:ext cx="13082336" cy="11658600"/>
          </a:xfrm>
          <a:custGeom>
            <a:avLst/>
            <a:gdLst/>
            <a:ahLst/>
            <a:cxnLst/>
            <a:rect l="l" t="t" r="r" b="b"/>
            <a:pathLst>
              <a:path w="8633069" h="8197818">
                <a:moveTo>
                  <a:pt x="0" y="0"/>
                </a:moveTo>
                <a:lnTo>
                  <a:pt x="8633069" y="0"/>
                </a:lnTo>
                <a:lnTo>
                  <a:pt x="8633069" y="8197818"/>
                </a:lnTo>
                <a:lnTo>
                  <a:pt x="0" y="8197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4000"/>
            </a:blip>
            <a:stretch>
              <a:fillRect/>
            </a:stretch>
          </a:blipFill>
        </p:spPr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081AF81-0943-9B2D-ACBE-4599ECDCD31A}"/>
              </a:ext>
            </a:extLst>
          </p:cNvPr>
          <p:cNvSpPr txBox="1"/>
          <p:nvPr/>
        </p:nvSpPr>
        <p:spPr>
          <a:xfrm>
            <a:off x="7924800" y="2552700"/>
            <a:ext cx="9172146" cy="3139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6000" dirty="0">
                <a:solidFill>
                  <a:srgbClr val="000000"/>
                </a:solidFill>
                <a:latin typeface="Helvetica Neue LT Std 2" panose="020B0604020202020204" charset="0"/>
              </a:rPr>
              <a:t>9.452</a:t>
            </a:r>
            <a:endParaRPr lang="en-US" sz="2000" dirty="0">
              <a:solidFill>
                <a:srgbClr val="000000"/>
              </a:solidFill>
              <a:latin typeface="Helvetica Neue LT Std 1"/>
            </a:endParaRPr>
          </a:p>
          <a:p>
            <a:pPr algn="r">
              <a:spcBef>
                <a:spcPct val="0"/>
              </a:spcBef>
            </a:pP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numero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di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addetti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</a:t>
            </a:r>
          </a:p>
          <a:p>
            <a:pPr algn="r">
              <a:spcBef>
                <a:spcPct val="0"/>
              </a:spcBef>
            </a:pP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(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lavoratori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dipendenti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e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indipendenti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)</a:t>
            </a:r>
          </a:p>
          <a:p>
            <a:pPr algn="r">
              <a:spcBef>
                <a:spcPct val="0"/>
              </a:spcBef>
            </a:pP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nel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comparto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della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plastica</a:t>
            </a:r>
            <a:endParaRPr lang="en-US" sz="4800" dirty="0">
              <a:solidFill>
                <a:srgbClr val="000000"/>
              </a:solidFill>
              <a:latin typeface="Helvetica Neue LT Std 1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9FEF56-19EB-EECC-276C-C0B01B3A8E5F}"/>
              </a:ext>
            </a:extLst>
          </p:cNvPr>
          <p:cNvSpPr txBox="1"/>
          <p:nvPr/>
        </p:nvSpPr>
        <p:spPr>
          <a:xfrm>
            <a:off x="9525000" y="1028700"/>
            <a:ext cx="7992466" cy="884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8292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Helvetica Neue LT Std 1"/>
              </a:rPr>
              <a:t>I numeri della </a:t>
            </a:r>
            <a:r>
              <a:rPr lang="en-US" sz="3000" dirty="0" err="1">
                <a:solidFill>
                  <a:srgbClr val="000000"/>
                </a:solidFill>
                <a:latin typeface="Helvetica Neue LT Std 2"/>
              </a:rPr>
              <a:t>plastica</a:t>
            </a:r>
            <a:r>
              <a:rPr lang="en-US" sz="3000" dirty="0">
                <a:solidFill>
                  <a:srgbClr val="000000"/>
                </a:solidFill>
                <a:latin typeface="Helvetica Neue LT Std 2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Helvetica Neue LT Std 1" panose="020B0604020202020204" charset="0"/>
              </a:rPr>
              <a:t>in </a:t>
            </a:r>
            <a:r>
              <a:rPr lang="en-US" sz="3000" dirty="0" err="1">
                <a:solidFill>
                  <a:srgbClr val="000000"/>
                </a:solidFill>
                <a:latin typeface="Helvetica Neue LT Std 1" panose="020B0604020202020204" charset="0"/>
              </a:rPr>
              <a:t>provincia</a:t>
            </a:r>
            <a:r>
              <a:rPr lang="en-US" sz="3000" dirty="0">
                <a:solidFill>
                  <a:srgbClr val="000000"/>
                </a:solidFill>
                <a:latin typeface="Helvetica Neue LT Std 1" panose="020B0604020202020204" charset="0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Helvetica Neue LT Std 2"/>
              </a:rPr>
              <a:t>di Varese</a:t>
            </a:r>
            <a:endParaRPr lang="en-US" sz="3000" dirty="0">
              <a:solidFill>
                <a:srgbClr val="000000"/>
              </a:solidFill>
              <a:latin typeface="Helvetica Neue LT Std 1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E2DD9037-14EF-26CB-59E6-977DBF89ABCF}"/>
              </a:ext>
            </a:extLst>
          </p:cNvPr>
          <p:cNvSpPr txBox="1"/>
          <p:nvPr/>
        </p:nvSpPr>
        <p:spPr>
          <a:xfrm>
            <a:off x="2057400" y="5338270"/>
            <a:ext cx="8202729" cy="3139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6000" dirty="0">
                <a:solidFill>
                  <a:srgbClr val="000000"/>
                </a:solidFill>
                <a:latin typeface="Helvetica Neue LT Std 2" panose="020B0604020202020204" charset="0"/>
              </a:rPr>
              <a:t>474</a:t>
            </a:r>
            <a:endParaRPr lang="en-US" sz="6000" dirty="0">
              <a:solidFill>
                <a:srgbClr val="000000"/>
              </a:solidFill>
              <a:latin typeface="Helvetica Neue LT Std 1"/>
            </a:endParaRPr>
          </a:p>
          <a:p>
            <a:pPr>
              <a:spcBef>
                <a:spcPct val="0"/>
              </a:spcBef>
            </a:pP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numero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di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addetti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persi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nel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corso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degli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ultimi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dieci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anni </a:t>
            </a:r>
          </a:p>
          <a:p>
            <a:pPr>
              <a:spcBef>
                <a:spcPct val="0"/>
              </a:spcBef>
            </a:pP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nel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comparto</a:t>
            </a:r>
            <a:r>
              <a:rPr lang="en-US" sz="4800" dirty="0">
                <a:solidFill>
                  <a:srgbClr val="000000"/>
                </a:solidFill>
                <a:latin typeface="Helvetica Neue LT Std 1"/>
              </a:rPr>
              <a:t> della </a:t>
            </a:r>
            <a:r>
              <a:rPr lang="en-US" sz="4800" dirty="0" err="1">
                <a:solidFill>
                  <a:srgbClr val="000000"/>
                </a:solidFill>
                <a:latin typeface="Helvetica Neue LT Std 1"/>
              </a:rPr>
              <a:t>plastica</a:t>
            </a:r>
            <a:endParaRPr lang="en-US" sz="4800" dirty="0">
              <a:solidFill>
                <a:srgbClr val="000000"/>
              </a:solidFill>
              <a:latin typeface="Helvetica Neue LT Std 1"/>
            </a:endParaRPr>
          </a:p>
        </p:txBody>
      </p:sp>
    </p:spTree>
    <p:extLst>
      <p:ext uri="{BB962C8B-B14F-4D97-AF65-F5344CB8AC3E}">
        <p14:creationId xmlns:p14="http://schemas.microsoft.com/office/powerpoint/2010/main" val="1778474865"/>
      </p:ext>
    </p:extLst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F7A07B29-8D4B-55B0-B361-08AA7702E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705" y="2220473"/>
            <a:ext cx="15069330" cy="6647472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-6541168" y="-7429500"/>
            <a:ext cx="13082336" cy="11658600"/>
          </a:xfrm>
          <a:custGeom>
            <a:avLst/>
            <a:gdLst/>
            <a:ahLst/>
            <a:cxnLst/>
            <a:rect l="l" t="t" r="r" b="b"/>
            <a:pathLst>
              <a:path w="8633069" h="8197818">
                <a:moveTo>
                  <a:pt x="0" y="0"/>
                </a:moveTo>
                <a:lnTo>
                  <a:pt x="8633069" y="0"/>
                </a:lnTo>
                <a:lnTo>
                  <a:pt x="8633069" y="8197818"/>
                </a:lnTo>
                <a:lnTo>
                  <a:pt x="0" y="81978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000"/>
            </a:blip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9FEF56-19EB-EECC-276C-C0B01B3A8E5F}"/>
              </a:ext>
            </a:extLst>
          </p:cNvPr>
          <p:cNvSpPr txBox="1"/>
          <p:nvPr/>
        </p:nvSpPr>
        <p:spPr>
          <a:xfrm>
            <a:off x="9525000" y="1028700"/>
            <a:ext cx="7992466" cy="884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8292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Helvetica Neue LT Std 1"/>
              </a:rPr>
              <a:t>I numeri della </a:t>
            </a:r>
            <a:r>
              <a:rPr lang="en-US" sz="3000" dirty="0" err="1">
                <a:solidFill>
                  <a:srgbClr val="000000"/>
                </a:solidFill>
                <a:latin typeface="Helvetica Neue LT Std 2"/>
              </a:rPr>
              <a:t>plastica</a:t>
            </a:r>
            <a:r>
              <a:rPr lang="en-US" sz="3000" dirty="0">
                <a:solidFill>
                  <a:srgbClr val="000000"/>
                </a:solidFill>
                <a:latin typeface="Helvetica Neue LT Std 2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Helvetica Neue LT Std 1" panose="020B0604020202020204" charset="0"/>
              </a:rPr>
              <a:t>in </a:t>
            </a:r>
            <a:r>
              <a:rPr lang="en-US" sz="3000" dirty="0" err="1">
                <a:solidFill>
                  <a:srgbClr val="000000"/>
                </a:solidFill>
                <a:latin typeface="Helvetica Neue LT Std 1" panose="020B0604020202020204" charset="0"/>
              </a:rPr>
              <a:t>provincia</a:t>
            </a:r>
            <a:r>
              <a:rPr lang="en-US" sz="3000" dirty="0">
                <a:solidFill>
                  <a:srgbClr val="000000"/>
                </a:solidFill>
                <a:latin typeface="Helvetica Neue LT Std 1" panose="020B0604020202020204" charset="0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Helvetica Neue LT Std 2"/>
              </a:rPr>
              <a:t>di Varese</a:t>
            </a:r>
            <a:endParaRPr lang="en-US" sz="3000" dirty="0">
              <a:solidFill>
                <a:srgbClr val="000000"/>
              </a:solidFill>
              <a:latin typeface="Helvetica Neue LT Std 1"/>
            </a:endParaRPr>
          </a:p>
        </p:txBody>
      </p:sp>
      <p:sp>
        <p:nvSpPr>
          <p:cNvPr id="2" name="Freeform 2"/>
          <p:cNvSpPr/>
          <p:nvPr/>
        </p:nvSpPr>
        <p:spPr>
          <a:xfrm>
            <a:off x="15653037" y="8477591"/>
            <a:ext cx="1606263" cy="780709"/>
          </a:xfrm>
          <a:custGeom>
            <a:avLst/>
            <a:gdLst/>
            <a:ahLst/>
            <a:cxnLst/>
            <a:rect l="l" t="t" r="r" b="b"/>
            <a:pathLst>
              <a:path w="1606263" h="780709">
                <a:moveTo>
                  <a:pt x="0" y="0"/>
                </a:moveTo>
                <a:lnTo>
                  <a:pt x="1606263" y="0"/>
                </a:lnTo>
                <a:lnTo>
                  <a:pt x="1606263" y="780709"/>
                </a:lnTo>
                <a:lnTo>
                  <a:pt x="0" y="780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037216623"/>
      </p:ext>
    </p:extLst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408A088-FBDE-E4C2-8334-926A20E37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68" y="2260037"/>
            <a:ext cx="14842464" cy="6007663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3335000" y="1500569"/>
            <a:ext cx="13082336" cy="11658600"/>
          </a:xfrm>
          <a:custGeom>
            <a:avLst/>
            <a:gdLst/>
            <a:ahLst/>
            <a:cxnLst/>
            <a:rect l="l" t="t" r="r" b="b"/>
            <a:pathLst>
              <a:path w="8633069" h="8197818">
                <a:moveTo>
                  <a:pt x="0" y="0"/>
                </a:moveTo>
                <a:lnTo>
                  <a:pt x="8633069" y="0"/>
                </a:lnTo>
                <a:lnTo>
                  <a:pt x="8633069" y="8197818"/>
                </a:lnTo>
                <a:lnTo>
                  <a:pt x="0" y="81978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000"/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15653037" y="8477591"/>
            <a:ext cx="1606263" cy="780709"/>
          </a:xfrm>
          <a:custGeom>
            <a:avLst/>
            <a:gdLst/>
            <a:ahLst/>
            <a:cxnLst/>
            <a:rect l="l" t="t" r="r" b="b"/>
            <a:pathLst>
              <a:path w="1606263" h="780709">
                <a:moveTo>
                  <a:pt x="0" y="0"/>
                </a:moveTo>
                <a:lnTo>
                  <a:pt x="1606263" y="0"/>
                </a:lnTo>
                <a:lnTo>
                  <a:pt x="1606263" y="780709"/>
                </a:lnTo>
                <a:lnTo>
                  <a:pt x="0" y="780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9FEF56-19EB-EECC-276C-C0B01B3A8E5F}"/>
              </a:ext>
            </a:extLst>
          </p:cNvPr>
          <p:cNvSpPr txBox="1"/>
          <p:nvPr/>
        </p:nvSpPr>
        <p:spPr>
          <a:xfrm>
            <a:off x="9525000" y="1028700"/>
            <a:ext cx="7992466" cy="884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8292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Helvetica Neue LT Std 1"/>
              </a:rPr>
              <a:t>I numeri della </a:t>
            </a:r>
            <a:r>
              <a:rPr lang="en-US" sz="3000" dirty="0" err="1">
                <a:solidFill>
                  <a:srgbClr val="000000"/>
                </a:solidFill>
                <a:latin typeface="Helvetica Neue LT Std 2"/>
              </a:rPr>
              <a:t>plastica</a:t>
            </a:r>
            <a:r>
              <a:rPr lang="en-US" sz="3000" dirty="0">
                <a:solidFill>
                  <a:srgbClr val="000000"/>
                </a:solidFill>
                <a:latin typeface="Helvetica Neue LT Std 2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Helvetica Neue LT Std 1" panose="020B0604020202020204" charset="0"/>
              </a:rPr>
              <a:t>in </a:t>
            </a:r>
            <a:r>
              <a:rPr lang="en-US" sz="3000" dirty="0" err="1">
                <a:solidFill>
                  <a:srgbClr val="000000"/>
                </a:solidFill>
                <a:latin typeface="Helvetica Neue LT Std 1" panose="020B0604020202020204" charset="0"/>
              </a:rPr>
              <a:t>provincia</a:t>
            </a:r>
            <a:r>
              <a:rPr lang="en-US" sz="3000" dirty="0">
                <a:solidFill>
                  <a:srgbClr val="000000"/>
                </a:solidFill>
                <a:latin typeface="Helvetica Neue LT Std 1" panose="020B0604020202020204" charset="0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Helvetica Neue LT Std 2"/>
              </a:rPr>
              <a:t>di Varese</a:t>
            </a:r>
            <a:endParaRPr lang="en-US" sz="3000" dirty="0">
              <a:solidFill>
                <a:srgbClr val="000000"/>
              </a:solidFill>
              <a:latin typeface="Helvetica Neue LT Std 1"/>
            </a:endParaRPr>
          </a:p>
        </p:txBody>
      </p:sp>
    </p:spTree>
    <p:extLst>
      <p:ext uri="{BB962C8B-B14F-4D97-AF65-F5344CB8AC3E}">
        <p14:creationId xmlns:p14="http://schemas.microsoft.com/office/powerpoint/2010/main" val="852080562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Elementi grafici, logo, testo&#10;&#10;Descrizione generata automaticamente">
            <a:extLst>
              <a:ext uri="{FF2B5EF4-FFF2-40B4-BE49-F238E27FC236}">
                <a16:creationId xmlns:a16="http://schemas.microsoft.com/office/drawing/2014/main" id="{EEB06704-50CF-F355-29BD-7DE862988E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637" y="8381865"/>
            <a:ext cx="1714500" cy="836121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FFBB5D07-8FA2-D06B-9BA6-8047F6EDBAC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2C3B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5CFE4366-4B5D-9AF7-F235-02981A33ED39}"/>
              </a:ext>
            </a:extLst>
          </p:cNvPr>
          <p:cNvSpPr/>
          <p:nvPr/>
        </p:nvSpPr>
        <p:spPr>
          <a:xfrm>
            <a:off x="-5651899" y="-685800"/>
            <a:ext cx="13082336" cy="11658600"/>
          </a:xfrm>
          <a:custGeom>
            <a:avLst/>
            <a:gdLst/>
            <a:ahLst/>
            <a:cxnLst/>
            <a:rect l="l" t="t" r="r" b="b"/>
            <a:pathLst>
              <a:path w="8633069" h="8197818">
                <a:moveTo>
                  <a:pt x="0" y="0"/>
                </a:moveTo>
                <a:lnTo>
                  <a:pt x="8633069" y="0"/>
                </a:lnTo>
                <a:lnTo>
                  <a:pt x="8633069" y="8197818"/>
                </a:lnTo>
                <a:lnTo>
                  <a:pt x="0" y="81978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000"/>
            </a:blip>
            <a:stretch>
              <a:fillRect/>
            </a:stretch>
          </a:blipFill>
        </p:spPr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72D223B-0E0A-B492-4C62-22CC4772DBE5}"/>
              </a:ext>
            </a:extLst>
          </p:cNvPr>
          <p:cNvSpPr txBox="1"/>
          <p:nvPr/>
        </p:nvSpPr>
        <p:spPr>
          <a:xfrm>
            <a:off x="9601200" y="4533900"/>
            <a:ext cx="6261199" cy="748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27"/>
              </a:lnSpc>
            </a:pPr>
            <a:r>
              <a:rPr lang="en-US" sz="4591" dirty="0">
                <a:solidFill>
                  <a:schemeClr val="bg1"/>
                </a:solidFill>
                <a:latin typeface="Helvetica Neue LT Std 1"/>
              </a:rPr>
              <a:t>www.impreseterritorio.org</a:t>
            </a:r>
          </a:p>
        </p:txBody>
      </p:sp>
      <p:pic>
        <p:nvPicPr>
          <p:cNvPr id="9" name="Immagine 8" descr="Immagine che contiene Carattere, Elementi grafici, logo, testo&#10;&#10;Descrizione generata automaticamente">
            <a:extLst>
              <a:ext uri="{FF2B5EF4-FFF2-40B4-BE49-F238E27FC236}">
                <a16:creationId xmlns:a16="http://schemas.microsoft.com/office/drawing/2014/main" id="{D792BAEF-B2CC-0EEC-1497-4C9A65179A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7787" y="8381865"/>
            <a:ext cx="1714500" cy="83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86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74</Words>
  <Application>Microsoft Office PowerPoint</Application>
  <PresentationFormat>Personalizzato</PresentationFormat>
  <Paragraphs>15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 LT Std 1</vt:lpstr>
      <vt:lpstr>Helvetica Neue LT Std 2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docufilm</dc:title>
  <dc:creator>Caldirola Simona</dc:creator>
  <cp:lastModifiedBy>Bartolini Sara</cp:lastModifiedBy>
  <cp:revision>5</cp:revision>
  <cp:lastPrinted>2023-10-06T07:52:54Z</cp:lastPrinted>
  <dcterms:created xsi:type="dcterms:W3CDTF">2006-08-16T00:00:00Z</dcterms:created>
  <dcterms:modified xsi:type="dcterms:W3CDTF">2023-10-10T07:50:24Z</dcterms:modified>
  <dc:identifier>DAFvnwGYEoM</dc:identifier>
</cp:coreProperties>
</file>